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9" r:id="rId2"/>
    <p:sldId id="261" r:id="rId3"/>
    <p:sldId id="256" r:id="rId4"/>
    <p:sldId id="258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1E40C-D167-4520-A1CD-C5A805D5234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1489-6D4F-4E03-99D1-B6E961DF5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6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1489-6D4F-4E03-99D1-B6E961DF56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15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0DC0F3-E999-4CD8-939A-C6BC6EEB0B51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B713CD-5DDB-4466-95B4-EF8FA94B5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µÐ¿Ð°ÑÑÐ°Ð¼ÐµÐ½Ñ Ð¿ÐµÑÐ¼ÑÐºÐ¾Ð³Ð¾ ÐºÑÐ°Ñ Ð»Ð¾Ð³Ð¾ÑÐ¸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2357454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260648"/>
            <a:ext cx="4407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Краевой конкурс 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   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знаковые,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торжественные, памятные моменты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моей трудовой деятельности»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424" y="1844824"/>
            <a:ext cx="4013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« 20 лет в профессии.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Мой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СУП!»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15" y="2996952"/>
            <a:ext cx="876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Размышлял  учитель высшей квалификационной категории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Козлова ( Щербакова) Людмила Геннадьевна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586" y="4302021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Недостаточно знать,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использовать.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Недостаточно желать,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делать.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Й.В. Гете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7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9078" y="4611231"/>
            <a:ext cx="3707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 городского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конкурса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«Учитель года -2007»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номинации «Специальное (коррекционное) образование»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Пермь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12445"/>
            <a:ext cx="5002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Суксунского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муниципального конкурса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«Учитель года -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2004»  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«Старший вожатый»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!!!2018ФОТОкозлова\img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1" b="2321"/>
          <a:stretch/>
        </p:blipFill>
        <p:spPr bwMode="auto">
          <a:xfrm>
            <a:off x="539552" y="748663"/>
            <a:ext cx="3106256" cy="44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!!2018ФОТОкозлова\img3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3" t="5957" r="2593" b="3922"/>
          <a:stretch/>
        </p:blipFill>
        <p:spPr bwMode="auto">
          <a:xfrm>
            <a:off x="4355976" y="1483453"/>
            <a:ext cx="4395976" cy="31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6589" y="260648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608936"/>
            <a:ext cx="402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АМООБРАЗОВАНИЕ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0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6674" y="5026079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prstClr val="white"/>
                </a:solidFill>
              </a:rPr>
              <a:t>Участник </a:t>
            </a:r>
            <a:endParaRPr lang="ru-RU" b="1" dirty="0" smtClean="0">
              <a:solidFill>
                <a:prstClr val="white"/>
              </a:solidFill>
            </a:endParaRPr>
          </a:p>
          <a:p>
            <a:pPr lvl="0" algn="r"/>
            <a:r>
              <a:rPr lang="ru-RU" b="1" dirty="0" smtClean="0">
                <a:solidFill>
                  <a:prstClr val="white"/>
                </a:solidFill>
              </a:rPr>
              <a:t>краевого </a:t>
            </a:r>
            <a:r>
              <a:rPr lang="ru-RU" b="1" dirty="0">
                <a:solidFill>
                  <a:prstClr val="white"/>
                </a:solidFill>
              </a:rPr>
              <a:t>конкурса </a:t>
            </a:r>
          </a:p>
          <a:p>
            <a:pPr lvl="0" algn="r"/>
            <a:r>
              <a:rPr lang="ru-RU" b="1" dirty="0">
                <a:solidFill>
                  <a:prstClr val="white"/>
                </a:solidFill>
              </a:rPr>
              <a:t>«Учитель года </a:t>
            </a:r>
            <a:r>
              <a:rPr lang="ru-RU" b="1" dirty="0" smtClean="0">
                <a:solidFill>
                  <a:prstClr val="white"/>
                </a:solidFill>
              </a:rPr>
              <a:t>- 2013» </a:t>
            </a:r>
          </a:p>
          <a:p>
            <a:pPr lvl="0" algn="r"/>
            <a:r>
              <a:rPr lang="ru-RU" b="1" dirty="0" smtClean="0">
                <a:solidFill>
                  <a:prstClr val="white"/>
                </a:solidFill>
              </a:rPr>
              <a:t> в номинации</a:t>
            </a:r>
          </a:p>
          <a:p>
            <a:pPr lvl="0" algn="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«Педагог специального </a:t>
            </a:r>
          </a:p>
          <a:p>
            <a:pPr lvl="0" algn="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(коррекционного) образования»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!!!2018ФОТОкозлова\img3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89"/>
          <a:stretch/>
        </p:blipFill>
        <p:spPr bwMode="auto">
          <a:xfrm>
            <a:off x="5220072" y="446096"/>
            <a:ext cx="3169050" cy="46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835" y="-107902"/>
            <a:ext cx="805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3709"/>
            <a:ext cx="2841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ВЕРЕННОСТЬ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6"/>
          <a:stretch/>
        </p:blipFill>
        <p:spPr bwMode="auto">
          <a:xfrm>
            <a:off x="395536" y="786495"/>
            <a:ext cx="3330361" cy="48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22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Призёр муниципального конкурса «Учитель года - 2015»</a:t>
            </a:r>
          </a:p>
          <a:p>
            <a:pPr lvl="0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Номинация «Социально – педагогическая»,  2 место</a:t>
            </a:r>
          </a:p>
        </p:txBody>
      </p:sp>
    </p:spTree>
    <p:extLst>
      <p:ext uri="{BB962C8B-B14F-4D97-AF65-F5344CB8AC3E}">
        <p14:creationId xmlns:p14="http://schemas.microsoft.com/office/powerpoint/2010/main" xmlns="" val="26061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Ð½Ð¸Ð³Ð¸ Ð² ÑÑÐ¾Ð¿Ðº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530420"/>
            <a:ext cx="3504389" cy="45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940" y="260648"/>
            <a:ext cx="7259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Фрагмент из мастер – класса « Приготовление </a:t>
            </a:r>
            <a:r>
              <a:rPr lang="ru-RU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СУПа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</a:p>
          <a:p>
            <a:pPr lvl="0"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призёра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муниципального конкурса «Учитель года - 2015»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Номинация «Социально – педагогическая»,  2 ме</a:t>
            </a:r>
            <a:r>
              <a:rPr lang="ru-RU" b="1" dirty="0">
                <a:solidFill>
                  <a:prstClr val="white"/>
                </a:solidFill>
              </a:rPr>
              <a:t>сто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056" y="1332632"/>
            <a:ext cx="55983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Здравствуйте дорогие зрители,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да - да вы не ослышались, ведь вы  участники передачи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 Время размышлять».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Поднимите руку, кто из вас любит готовить еду?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Предлагаю вместе приготовить суп, четко проговаривая слова и повторяя за мной движения!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Мы варили вместе суп! Взяли много разных круп.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 картофель, и морковку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Показали все сноровку.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Посолили, поварили,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Суп отличный получили.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Я думаю, вы со мной согласитесь, что у каждого из нас суп получился необыкновенный, но разный по вкусу? Возникает вопрос почему, Ведь мы готовили его по одному рецепту?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Ответ находится на поверхности, умение приготовить блюдо у каждого своё, а в переводе с древне- греческого умение, искусство  и  мастерство  – это не что иное как технология  – я расскажу  в своей передаче  «Время размышлять» о приемах технологии развития критического мышления  и поделюсь с собственным  рецептом </a:t>
            </a:r>
            <a:r>
              <a:rPr lang="ru-RU" sz="1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СУПа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Думаю, он вам придется по вкусу?!</a:t>
            </a:r>
            <a:endParaRPr lang="ru-RU" sz="1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3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ÑÐ¸ÑÐµÐ»Ñ Ð³Ð¾Ð´Ð° Ð¿ÐµÑÐ¼ÑÐºÐ¸Ð¹  ÐºÑÐ°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568"/>
            <a:ext cx="24770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548" y="186765"/>
            <a:ext cx="6929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 краевого этапа Всероссийского конкурса «Учитель</a:t>
            </a: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года - 2018»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в номинации «Педагог обучающихся</a:t>
            </a:r>
          </a:p>
          <a:p>
            <a:pPr lvl="0" algn="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 воспитанников) с ОВЗ»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" r="5398"/>
          <a:stretch/>
        </p:blipFill>
        <p:spPr bwMode="auto">
          <a:xfrm>
            <a:off x="5372674" y="1756425"/>
            <a:ext cx="3329540" cy="482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4548" y="2920588"/>
            <a:ext cx="2838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АРТНЁРСТВО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235" y="2636912"/>
            <a:ext cx="843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ÐÐ°ÑÑÐ¸Ð½ÐºÐ¸ Ð¿Ð¾ Ð·Ð°Ð¿ÑÐ¾ÑÑ ÐÐÐ Ð¢ÐÐÐ Ð¡Ð¢ÐÐ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057" y="3717032"/>
            <a:ext cx="2876334" cy="2512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4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847" y="188640"/>
            <a:ext cx="6146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Мой СУП готов!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ÐºÐ°ÑÑÑÑÐ»Ñ Ñ ÑÑÐ¿Ð¾Ð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1900"/>
            <a:ext cx="5099730" cy="40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417</TotalTime>
  <Words>365</Words>
  <Application>Microsoft Office PowerPoint</Application>
  <PresentationFormat>Экран 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2018-12-05T05:02:14Z</dcterms:created>
  <dcterms:modified xsi:type="dcterms:W3CDTF">2018-12-06T17:04:59Z</dcterms:modified>
</cp:coreProperties>
</file>